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OUMAYA LHARC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6-03T19:18:26.696">
    <p:pos x="196" y="315"/>
    <p:text>https://www.youtube.com/watch?v=wpISo9TNjfU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6-02T18:57:14.240">
    <p:pos x="6000" y="0"/>
    <p:text>idea: make them form groups, give them the same code, make them push corrections in it or smth idk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Internet_hosting_service" TargetMode="External"/><Relationship Id="rId3" Type="http://schemas.openxmlformats.org/officeDocument/2006/relationships/hyperlink" Target="https://en.wikipedia.org/wiki/Software_development" TargetMode="External"/><Relationship Id="rId4" Type="http://schemas.openxmlformats.org/officeDocument/2006/relationships/hyperlink" Target="https://en.wikipedia.org/wiki/Version_control" TargetMode="External"/><Relationship Id="rId5" Type="http://schemas.openxmlformats.org/officeDocument/2006/relationships/hyperlink" Target="https://en.wikipedia.org/wiki/Git" TargetMode="External"/><Relationship Id="rId6" Type="http://schemas.openxmlformats.org/officeDocument/2006/relationships/hyperlink" Target="https://en.wikipedia.org/wiki/GitHub" TargetMode="External"/><Relationship Id="rId7" Type="http://schemas.openxmlformats.org/officeDocument/2006/relationships/hyperlink" Target="https://octoverse.github.com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02a25d0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02a25d0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 working on with github for the first time can get very confusing, i tried to draw up a flowchart to explain the basic functionalities github offers with the desktop app, and how to use them.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02a25d0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02a25d0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You can’t use the web version of GitHub without creating an account first, so please follow me as i show you the instructions to do so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02a25d06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02a25d0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2a25d06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2a25d06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02a25d0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02a25d0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02a25d06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02a25d06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e7779128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e7779128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7779128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7779128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2a25d06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2a25d06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02a25d06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02a25d06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e7779128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e7779128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probably cant do eng, to i hope we can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02a25d06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02a25d06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from here you can start by either creating a new repository, add an existing one or clone one from the internet.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2a25d06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2a25d06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will now share my screen as I introduce the interface of the github desktop app and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e7779128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e7779128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 the practical workshop, i would like to ask you all to head to my GitHub GitTest project, and read up the instructions on the readme file on the front page, as i will demonstrate in a bit.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would like for you all to follow on your own computers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e7779128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e777912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e7779128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e7779128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github is: </a:t>
            </a:r>
            <a:r>
              <a:rPr b="1" lang="fr" sz="1050">
                <a:solidFill>
                  <a:srgbClr val="202122"/>
                </a:solidFill>
                <a:highlight>
                  <a:srgbClr val="FFFFFF"/>
                </a:highlight>
              </a:rPr>
              <a:t>GitHub, Inc.</a:t>
            </a:r>
            <a:r>
              <a:rPr lang="fr" sz="1050">
                <a:solidFill>
                  <a:srgbClr val="202122"/>
                </a:solidFill>
                <a:highlight>
                  <a:srgbClr val="FFFFFF"/>
                </a:highlight>
              </a:rPr>
              <a:t> is a provider of </a:t>
            </a:r>
            <a:r>
              <a:rPr lang="fr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Internet hosting</a:t>
            </a:r>
            <a:r>
              <a:rPr lang="fr" sz="1050">
                <a:solidFill>
                  <a:srgbClr val="202122"/>
                </a:solidFill>
                <a:highlight>
                  <a:srgbClr val="FFFFFF"/>
                </a:highlight>
              </a:rPr>
              <a:t> for </a:t>
            </a:r>
            <a:r>
              <a:rPr lang="fr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 development</a:t>
            </a:r>
            <a:r>
              <a:rPr lang="fr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fr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version control</a:t>
            </a:r>
            <a:r>
              <a:rPr lang="fr" sz="1050">
                <a:solidFill>
                  <a:srgbClr val="202122"/>
                </a:solidFill>
                <a:highlight>
                  <a:srgbClr val="FFFFFF"/>
                </a:highlight>
              </a:rPr>
              <a:t> using </a:t>
            </a:r>
            <a:r>
              <a:rPr lang="fr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</a:t>
            </a:r>
            <a:r>
              <a:rPr lang="fr"/>
              <a:t>i</a:t>
            </a:r>
            <a:r>
              <a:rPr lang="fr" sz="1050">
                <a:solidFill>
                  <a:srgbClr val="0645AD"/>
                </a:solidFill>
                <a:highlight>
                  <a:srgbClr val="FFFFFF"/>
                </a:highlight>
              </a:rPr>
              <a:t>t.</a:t>
            </a:r>
            <a:r>
              <a:rPr lang="fr"/>
              <a:t> It was founded on February 8 2008 as Logical Awesome LLC and launched on the 10th of April on the same year. That was 13 years ago.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website was developed by </a:t>
            </a:r>
            <a:r>
              <a:rPr lang="fr" sz="1050">
                <a:solidFill>
                  <a:srgbClr val="202122"/>
                </a:solidFill>
                <a:highlight>
                  <a:srgbClr val="FFFFFF"/>
                </a:highlight>
              </a:rPr>
              <a:t>Tom Preston-Werner, Chris Wanstrath, P. J. Hyett and Scott Chacon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202122"/>
                </a:solidFill>
                <a:highlight>
                  <a:srgbClr val="FFFFFF"/>
                </a:highlight>
              </a:rPr>
              <a:t>It currently works on almost all plateforms, originally a website, it now has a desktop version and an mobile version as well.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https://octoverse.github.com/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e7779128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e7779128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Heres a real quick presentation of the recent github stats.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bb076e7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bb076e7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31394D"/>
                </a:solidFill>
              </a:rPr>
              <a:t>Basically, it’s hosted Git, it allows you to share repositories online, publish projects to the public,  collaborate on open source projects or with your teammates. It can also serve as a social media platform, but for developers, because it allows you to follow developers or favourite their works.</a:t>
            </a:r>
            <a:endParaRPr>
              <a:solidFill>
                <a:srgbClr val="3139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e7779128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e7779128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e7779128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e7779128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e7779128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e7779128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400">
                <a:solidFill>
                  <a:srgbClr val="B85741"/>
                </a:solidFill>
                <a:latin typeface="Roboto"/>
                <a:ea typeface="Roboto"/>
                <a:cs typeface="Roboto"/>
                <a:sym typeface="Roboto"/>
              </a:rPr>
              <a:t>Starting-up and using repositories</a:t>
            </a:r>
            <a:endParaRPr i="1" sz="1400">
              <a:solidFill>
                <a:srgbClr val="B857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Creating a new GitHub repository</a:t>
            </a:r>
            <a:endParaRPr i="1" sz="1400">
              <a:solidFill>
                <a:srgbClr val="B857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Pushing our code to the GitHub repository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Making changes to the GitHub repository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Cloning an existing GitHub repository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400">
                <a:solidFill>
                  <a:srgbClr val="B85741"/>
                </a:solidFill>
                <a:latin typeface="Roboto"/>
                <a:ea typeface="Roboto"/>
                <a:cs typeface="Roboto"/>
                <a:sym typeface="Roboto"/>
              </a:rPr>
              <a:t>Collaborating on a project</a:t>
            </a:r>
            <a:endParaRPr i="1" sz="1400">
              <a:solidFill>
                <a:srgbClr val="B857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Pushing a branch to GitHub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Creating a Pull Request (PR)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Pull changes from GitHub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400">
                <a:solidFill>
                  <a:srgbClr val="B85741"/>
                </a:solidFill>
                <a:latin typeface="Roboto"/>
                <a:ea typeface="Roboto"/>
                <a:cs typeface="Roboto"/>
                <a:sym typeface="Roboto"/>
              </a:rPr>
              <a:t>Contributing to other open source projects</a:t>
            </a:r>
            <a:endParaRPr i="1" sz="1400">
              <a:solidFill>
                <a:srgbClr val="B857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Forking a repository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Working with a forked repository on your local machine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Proposing changes to the original project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 Workshop: GitHub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Basic Workflow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6273"/>
            <a:ext cx="9144002" cy="267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Account Creation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25899" l="0" r="0" t="-14536"/>
          <a:stretch/>
        </p:blipFill>
        <p:spPr>
          <a:xfrm>
            <a:off x="25" y="584650"/>
            <a:ext cx="9144000" cy="45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4">
            <a:alphaModFix/>
          </a:blip>
          <a:srcRect b="21439" l="0" r="0" t="0"/>
          <a:stretch/>
        </p:blipFill>
        <p:spPr>
          <a:xfrm>
            <a:off x="25" y="1255175"/>
            <a:ext cx="9144000" cy="40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3322925" y="1753975"/>
            <a:ext cx="310800" cy="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75" y="59225"/>
            <a:ext cx="7499839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 et Configuration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pic here</a:t>
            </a:r>
            <a:endParaRPr/>
          </a:p>
        </p:txBody>
      </p:sp>
      <p:sp>
        <p:nvSpPr>
          <p:cNvPr id="168" name="Google Shape;168;p2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links here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24469" l="0" r="0" t="-2447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screenies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b="-3978" l="0" r="0" t="9931"/>
          <a:stretch/>
        </p:blipFill>
        <p:spPr>
          <a:xfrm>
            <a:off x="0" y="0"/>
            <a:ext cx="9144000" cy="465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 b="9394" l="14723" r="14730" t="4413"/>
          <a:stretch/>
        </p:blipFill>
        <p:spPr>
          <a:xfrm>
            <a:off x="1252300" y="74025"/>
            <a:ext cx="6098200" cy="41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5482" l="0" r="0" t="4346"/>
          <a:stretch/>
        </p:blipFill>
        <p:spPr>
          <a:xfrm>
            <a:off x="0" y="0"/>
            <a:ext cx="9182850" cy="46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fr" sz="2400"/>
              <a:t>What is</a:t>
            </a:r>
            <a:r>
              <a:rPr lang="fr" sz="2400"/>
              <a:t> GitHub?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fr" sz="2400"/>
              <a:t>How to use GitHub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fr" sz="2400"/>
              <a:t>Practical Workshop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 b="5573" l="0" r="0" t="4385"/>
          <a:stretch/>
        </p:blipFill>
        <p:spPr>
          <a:xfrm>
            <a:off x="0" y="0"/>
            <a:ext cx="9144001" cy="46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Demo: Guided Tour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90500" lvl="0" marL="89999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 Github Web &amp; Desktop Interface</a:t>
            </a:r>
            <a:endParaRPr sz="1500"/>
          </a:p>
          <a:p>
            <a:pPr indent="-190500" lvl="0" marL="89999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Adding a local repository</a:t>
            </a:r>
            <a:endParaRPr sz="1500"/>
          </a:p>
          <a:p>
            <a:pPr indent="-190500" lvl="0" marL="89999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Forking a Github project</a:t>
            </a:r>
            <a:endParaRPr sz="1500"/>
          </a:p>
        </p:txBody>
      </p:sp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b="10051" l="17397" r="25784" t="7893"/>
          <a:stretch/>
        </p:blipFill>
        <p:spPr>
          <a:xfrm>
            <a:off x="3855775" y="462550"/>
            <a:ext cx="5195301" cy="421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GitHub: Practical Workshop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25" y="1227150"/>
            <a:ext cx="8511496" cy="3916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117500" y="3752150"/>
            <a:ext cx="540300" cy="15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GitHub: What is GitHub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General info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550" y="419523"/>
            <a:ext cx="2082624" cy="5619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6808650" y="1305300"/>
            <a:ext cx="20826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Founded: 08/02/2008</a:t>
            </a:r>
            <a:endParaRPr sz="13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Launched: 10/04/2008</a:t>
            </a:r>
            <a:endParaRPr sz="13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13486" r="9138" t="0"/>
          <a:stretch/>
        </p:blipFill>
        <p:spPr>
          <a:xfrm>
            <a:off x="5755650" y="2571750"/>
            <a:ext cx="1456090" cy="14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8533" l="0" r="0" t="0"/>
          <a:stretch/>
        </p:blipFill>
        <p:spPr>
          <a:xfrm>
            <a:off x="3903550" y="2571750"/>
            <a:ext cx="1635650" cy="14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b="0" l="17613" r="21036" t="0"/>
          <a:stretch/>
        </p:blipFill>
        <p:spPr>
          <a:xfrm>
            <a:off x="7428200" y="2571744"/>
            <a:ext cx="1635676" cy="149973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783438" y="4071475"/>
            <a:ext cx="92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Roboto"/>
                <a:ea typeface="Roboto"/>
                <a:cs typeface="Roboto"/>
                <a:sym typeface="Roboto"/>
              </a:rPr>
              <a:t>scott chacon</a:t>
            </a:r>
            <a:endParaRPr sz="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047452" y="4071475"/>
            <a:ext cx="10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Roboto"/>
                <a:ea typeface="Roboto"/>
                <a:cs typeface="Roboto"/>
                <a:sym typeface="Roboto"/>
              </a:rPr>
              <a:t>Chris Wanstrath</a:t>
            </a:r>
            <a:endParaRPr sz="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021088" y="4071475"/>
            <a:ext cx="92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Roboto"/>
                <a:ea typeface="Roboto"/>
                <a:cs typeface="Roboto"/>
                <a:sym typeface="Roboto"/>
              </a:rPr>
              <a:t>PJ Hyett</a:t>
            </a:r>
            <a:endParaRPr sz="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 Stats</a:t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60100" y="1398000"/>
            <a:ext cx="3677400" cy="27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500">
                <a:solidFill>
                  <a:srgbClr val="002F4A"/>
                </a:solidFill>
              </a:rPr>
              <a:t>65 </a:t>
            </a:r>
            <a:r>
              <a:rPr lang="fr" sz="6000">
                <a:solidFill>
                  <a:srgbClr val="002F4A"/>
                </a:solidFill>
              </a:rPr>
              <a:t>M+</a:t>
            </a:r>
            <a:endParaRPr sz="6000">
              <a:solidFill>
                <a:srgbClr val="002F4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2F4A"/>
                </a:solidFill>
              </a:rPr>
              <a:t>Developers</a:t>
            </a:r>
            <a:endParaRPr sz="3000">
              <a:solidFill>
                <a:srgbClr val="002F4A"/>
              </a:solidFill>
            </a:endParaRPr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2610325" y="3344400"/>
            <a:ext cx="3677400" cy="27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500">
                <a:solidFill>
                  <a:srgbClr val="002F4A"/>
                </a:solidFill>
              </a:rPr>
              <a:t>1.9</a:t>
            </a:r>
            <a:r>
              <a:rPr lang="fr" sz="7500">
                <a:solidFill>
                  <a:srgbClr val="002F4A"/>
                </a:solidFill>
              </a:rPr>
              <a:t> </a:t>
            </a:r>
            <a:r>
              <a:rPr lang="fr" sz="6000">
                <a:solidFill>
                  <a:srgbClr val="002F4A"/>
                </a:solidFill>
              </a:rPr>
              <a:t>B+</a:t>
            </a:r>
            <a:endParaRPr sz="6000">
              <a:solidFill>
                <a:srgbClr val="002F4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2F4A"/>
                </a:solidFill>
              </a:rPr>
              <a:t>Contributions last year</a:t>
            </a:r>
            <a:endParaRPr sz="2000">
              <a:solidFill>
                <a:srgbClr val="002F4A"/>
              </a:solidFill>
            </a:endParaRPr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4862275" y="1398000"/>
            <a:ext cx="4140900" cy="27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500">
                <a:solidFill>
                  <a:srgbClr val="002F4A"/>
                </a:solidFill>
              </a:rPr>
              <a:t>20</a:t>
            </a:r>
            <a:r>
              <a:rPr lang="fr" sz="7500">
                <a:solidFill>
                  <a:srgbClr val="002F4A"/>
                </a:solidFill>
              </a:rPr>
              <a:t>0 </a:t>
            </a:r>
            <a:r>
              <a:rPr lang="fr" sz="6000">
                <a:solidFill>
                  <a:srgbClr val="002F4A"/>
                </a:solidFill>
              </a:rPr>
              <a:t>M+</a:t>
            </a:r>
            <a:endParaRPr sz="6000">
              <a:solidFill>
                <a:srgbClr val="002F4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2F4A"/>
                </a:solidFill>
              </a:rPr>
              <a:t>Repositories</a:t>
            </a:r>
            <a:endParaRPr sz="3000">
              <a:solidFill>
                <a:srgbClr val="002F4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31275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373825" y="444050"/>
            <a:ext cx="4218300" cy="41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0514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Share repositories online and publish your projects to the public</a:t>
            </a:r>
            <a:endParaRPr sz="1700"/>
          </a:p>
          <a:p>
            <a:pPr indent="-20514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collaborate with your teammates</a:t>
            </a:r>
            <a:endParaRPr sz="1700"/>
          </a:p>
          <a:p>
            <a:pPr indent="-20514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contribute to open source projects</a:t>
            </a:r>
            <a:endParaRPr sz="1700"/>
          </a:p>
          <a:p>
            <a:pPr indent="-205149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fr" sz="1700"/>
              <a:t>Serves as social media platform for developers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 vs. GitHub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The main technology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Version control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using CLI</a:t>
            </a:r>
            <a:endParaRPr/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The platform where you share and collaborate using Git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used on the Web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75" y="2497725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500" y="2497725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GitHub: How to use it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Main Functionalities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3892775" y="216750"/>
            <a:ext cx="51732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Starting-up and using repositories</a:t>
            </a:r>
            <a:endParaRPr i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Creating a new GitHub repository</a:t>
            </a:r>
            <a:endParaRPr i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Pushing our code to the GitHub repository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Making changes to the GitHub repository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Cloning an existing GitHub repository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Collaborating on a project</a:t>
            </a:r>
            <a:endParaRPr i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Pushing a branch to GitHub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Creating a Pull Request (PR)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Pull changes from GitHub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Contributing to other open source projects</a:t>
            </a:r>
            <a:endParaRPr i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Forking a repository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Working with a forked repository on your local machine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Proposing changes to the original project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